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46"/>
    <p:restoredTop sz="94085"/>
  </p:normalViewPr>
  <p:slideViewPr>
    <p:cSldViewPr snapToGrid="0" snapToObjects="1">
      <p:cViewPr varScale="1">
        <p:scale>
          <a:sx n="73" d="100"/>
          <a:sy n="73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18365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0.80734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0.98268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0.85101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0.96428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0.96848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0.97697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0.94701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0.92968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0.81141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0.97133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0.94383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0.76206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0.80352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0.95117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0.83735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88869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0.99843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0.99659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0.89602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0.99058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0.95791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0.98979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0.98890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0.99709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0.75196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0.99454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28305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7960</TotalTime>
  <Words>3481</Words>
  <Application>Microsoft Macintosh PowerPoint</Application>
  <PresentationFormat>Widescreen</PresentationFormat>
  <Paragraphs>2323</Paragraphs>
  <Slides>111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249</cp:revision>
  <dcterms:created xsi:type="dcterms:W3CDTF">2020-02-26T13:59:58Z</dcterms:created>
  <dcterms:modified xsi:type="dcterms:W3CDTF">2020-05-26T17:39:59Z</dcterms:modified>
</cp:coreProperties>
</file>